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58" r:id="rId5"/>
    <p:sldId id="259"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595" y="-7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9672960-D7A6-4B70-B1C9-CDCEED25D018}" type="datetimeFigureOut">
              <a:rPr lang="en-US" smtClean="0"/>
              <a:t>6/1/2012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D80D10-BBB2-44B9-AA46-AABEFA967AE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672960-D7A6-4B70-B1C9-CDCEED25D018}" type="datetimeFigureOut">
              <a:rPr lang="en-US" smtClean="0"/>
              <a:t>6/1/2012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D80D10-BBB2-44B9-AA46-AABEFA967AE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A9672960-D7A6-4B70-B1C9-CDCEED25D018}" type="datetimeFigureOut">
              <a:rPr lang="en-US" smtClean="0"/>
              <a:t>6/1/2012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D80D10-BBB2-44B9-AA46-AABEFA967AE0}"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672960-D7A6-4B70-B1C9-CDCEED25D018}" type="datetimeFigureOut">
              <a:rPr lang="en-US" smtClean="0"/>
              <a:t>6/1/2012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D80D10-BBB2-44B9-AA46-AABEFA967AE0}"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672960-D7A6-4B70-B1C9-CDCEED25D018}" type="datetimeFigureOut">
              <a:rPr lang="en-US" smtClean="0"/>
              <a:t>6/1/2012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D80D10-BBB2-44B9-AA46-AABEFA967AE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A9672960-D7A6-4B70-B1C9-CDCEED25D018}" type="datetimeFigureOut">
              <a:rPr lang="en-US" smtClean="0"/>
              <a:t>6/1/2012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D80D10-BBB2-44B9-AA46-AABEFA967AE0}"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9672960-D7A6-4B70-B1C9-CDCEED25D018}" type="datetimeFigureOut">
              <a:rPr lang="en-US" smtClean="0"/>
              <a:t>6/1/2012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D80D10-BBB2-44B9-AA46-AABEFA967AE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672960-D7A6-4B70-B1C9-CDCEED25D018}" type="datetimeFigureOut">
              <a:rPr lang="en-US" smtClean="0"/>
              <a:t>6/1/2012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D80D10-BBB2-44B9-AA46-AABEFA967AE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A9672960-D7A6-4B70-B1C9-CDCEED25D018}" type="datetimeFigureOut">
              <a:rPr lang="en-US" smtClean="0"/>
              <a:t>6/1/2012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D80D10-BBB2-44B9-AA46-AABEFA967AE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9672960-D7A6-4B70-B1C9-CDCEED25D018}" type="datetimeFigureOut">
              <a:rPr lang="en-US" smtClean="0"/>
              <a:t>6/1/2012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D80D10-BBB2-44B9-AA46-AABEFA967AE0}"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672960-D7A6-4B70-B1C9-CDCEED25D018}" type="datetimeFigureOut">
              <a:rPr lang="en-US" smtClean="0"/>
              <a:t>6/1/2012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D80D10-BBB2-44B9-AA46-AABEFA967AE0}"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A9672960-D7A6-4B70-B1C9-CDCEED25D018}" type="datetimeFigureOut">
              <a:rPr lang="en-US" smtClean="0"/>
              <a:t>6/1/2012</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38D80D10-BBB2-44B9-AA46-AABEFA967AE0}"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Platform Shoes</a:t>
            </a:r>
            <a:endParaRPr lang="en-US" dirty="0"/>
          </a:p>
        </p:txBody>
      </p:sp>
      <p:sp>
        <p:nvSpPr>
          <p:cNvPr id="3" name="Subtitle 2"/>
          <p:cNvSpPr>
            <a:spLocks noGrp="1"/>
          </p:cNvSpPr>
          <p:nvPr>
            <p:ph type="subTitle" idx="1"/>
          </p:nvPr>
        </p:nvSpPr>
        <p:spPr/>
        <p:txBody>
          <a:bodyPr/>
          <a:lstStyle/>
          <a:p>
            <a:r>
              <a:rPr lang="en-US" dirty="0" smtClean="0"/>
              <a:t>Technology Education</a:t>
            </a:r>
            <a:endParaRPr lang="en-US" dirty="0"/>
          </a:p>
        </p:txBody>
      </p:sp>
      <p:pic>
        <p:nvPicPr>
          <p:cNvPr id="1026" name="Picture 2" descr="http://4.bp.blogspot.com/-Ff7VT9asxEM/TWZjPs4xTOI/AAAAAAAAARM/Vj_qkEeJmMs/s1600/FadPlatformSho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1" y="381000"/>
            <a:ext cx="2747224" cy="21907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oocities.org/fashionavenue/1495/70s_5.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3429000"/>
            <a:ext cx="2857500" cy="2466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1297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Often referred to as “the Elevated Orthopedic Nightmare,” platform shoes were popular in the late 1960s and early 1970s.</a:t>
            </a:r>
          </a:p>
          <a:p>
            <a:r>
              <a:rPr lang="en-US" dirty="0" smtClean="0"/>
              <a:t>Originally only one or two inches high, they quickly grew in height and variety until hospital emergency rooms were routinely treating people for twisted or broken ankles caused by altered mobility.</a:t>
            </a:r>
            <a:endParaRPr lang="en-US" dirty="0"/>
          </a:p>
        </p:txBody>
      </p:sp>
      <p:sp>
        <p:nvSpPr>
          <p:cNvPr id="3" name="Title 2"/>
          <p:cNvSpPr>
            <a:spLocks noGrp="1"/>
          </p:cNvSpPr>
          <p:nvPr>
            <p:ph type="title"/>
          </p:nvPr>
        </p:nvSpPr>
        <p:spPr/>
        <p:txBody>
          <a:bodyPr/>
          <a:lstStyle/>
          <a:p>
            <a:r>
              <a:rPr lang="en-US" dirty="0" smtClean="0"/>
              <a:t>Platform Shoes</a:t>
            </a:r>
            <a:endParaRPr lang="en-US" dirty="0"/>
          </a:p>
        </p:txBody>
      </p:sp>
    </p:spTree>
    <p:extLst>
      <p:ext uri="{BB962C8B-B14F-4D97-AF65-F5344CB8AC3E}">
        <p14:creationId xmlns:p14="http://schemas.microsoft.com/office/powerpoint/2010/main" val="9235649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After several merciful years, the shoe made a strong comeback among women in the 1990s.</a:t>
            </a:r>
          </a:p>
          <a:p>
            <a:pPr marL="0" indent="0">
              <a:buNone/>
            </a:pPr>
            <a:endParaRPr lang="en-US" dirty="0"/>
          </a:p>
        </p:txBody>
      </p:sp>
      <p:sp>
        <p:nvSpPr>
          <p:cNvPr id="3" name="Title 2"/>
          <p:cNvSpPr>
            <a:spLocks noGrp="1"/>
          </p:cNvSpPr>
          <p:nvPr>
            <p:ph type="title"/>
          </p:nvPr>
        </p:nvSpPr>
        <p:spPr/>
        <p:txBody>
          <a:bodyPr/>
          <a:lstStyle/>
          <a:p>
            <a:r>
              <a:rPr lang="en-US" dirty="0" smtClean="0"/>
              <a:t>Making a comeback</a:t>
            </a:r>
            <a:endParaRPr lang="en-US" dirty="0"/>
          </a:p>
        </p:txBody>
      </p:sp>
    </p:spTree>
    <p:extLst>
      <p:ext uri="{BB962C8B-B14F-4D97-AF65-F5344CB8AC3E}">
        <p14:creationId xmlns:p14="http://schemas.microsoft.com/office/powerpoint/2010/main" val="1656698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local retailer has contracted your company to design a prototype for a new platform shoe. Other companies are also working on various prototypes for this retailer. When all prototypes are completed they will be displayed and demonstrated for the retailer. The retailer will then decide on the top three designs for development.</a:t>
            </a:r>
            <a:endParaRPr lang="en-US" dirty="0"/>
          </a:p>
        </p:txBody>
      </p:sp>
      <p:sp>
        <p:nvSpPr>
          <p:cNvPr id="3" name="Title 2"/>
          <p:cNvSpPr>
            <a:spLocks noGrp="1"/>
          </p:cNvSpPr>
          <p:nvPr>
            <p:ph type="title"/>
          </p:nvPr>
        </p:nvSpPr>
        <p:spPr/>
        <p:txBody>
          <a:bodyPr/>
          <a:lstStyle/>
          <a:p>
            <a:r>
              <a:rPr lang="en-US" dirty="0" smtClean="0"/>
              <a:t>Problem</a:t>
            </a:r>
            <a:endParaRPr lang="en-US" dirty="0"/>
          </a:p>
        </p:txBody>
      </p:sp>
    </p:spTree>
    <p:extLst>
      <p:ext uri="{BB962C8B-B14F-4D97-AF65-F5344CB8AC3E}">
        <p14:creationId xmlns:p14="http://schemas.microsoft.com/office/powerpoint/2010/main" val="951292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Poster board</a:t>
            </a:r>
          </a:p>
          <a:p>
            <a:r>
              <a:rPr lang="en-US" dirty="0" smtClean="0"/>
              <a:t>Glue</a:t>
            </a:r>
          </a:p>
          <a:p>
            <a:r>
              <a:rPr lang="en-US" dirty="0" smtClean="0"/>
              <a:t>Index cards</a:t>
            </a:r>
          </a:p>
          <a:p>
            <a:r>
              <a:rPr lang="en-US" dirty="0" smtClean="0"/>
              <a:t>Construction Paper</a:t>
            </a:r>
          </a:p>
          <a:p>
            <a:r>
              <a:rPr lang="en-US" dirty="0" smtClean="0"/>
              <a:t>Felt</a:t>
            </a:r>
          </a:p>
          <a:p>
            <a:r>
              <a:rPr lang="en-US" dirty="0" smtClean="0"/>
              <a:t>Cloth</a:t>
            </a:r>
          </a:p>
          <a:p>
            <a:r>
              <a:rPr lang="en-US" dirty="0" smtClean="0"/>
              <a:t>Velcro</a:t>
            </a:r>
          </a:p>
          <a:p>
            <a:r>
              <a:rPr lang="en-US" dirty="0" smtClean="0"/>
              <a:t>Shoelaces</a:t>
            </a:r>
            <a:endParaRPr lang="en-US" dirty="0"/>
          </a:p>
        </p:txBody>
      </p:sp>
      <p:sp>
        <p:nvSpPr>
          <p:cNvPr id="3" name="Title 2"/>
          <p:cNvSpPr>
            <a:spLocks noGrp="1"/>
          </p:cNvSpPr>
          <p:nvPr>
            <p:ph type="title"/>
          </p:nvPr>
        </p:nvSpPr>
        <p:spPr/>
        <p:txBody>
          <a:bodyPr/>
          <a:lstStyle/>
          <a:p>
            <a:r>
              <a:rPr lang="en-US" dirty="0" smtClean="0"/>
              <a:t>Materials</a:t>
            </a:r>
            <a:endParaRPr lang="en-US" dirty="0"/>
          </a:p>
        </p:txBody>
      </p:sp>
    </p:spTree>
    <p:extLst>
      <p:ext uri="{BB962C8B-B14F-4D97-AF65-F5344CB8AC3E}">
        <p14:creationId xmlns:p14="http://schemas.microsoft.com/office/powerpoint/2010/main" val="4217422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Requirements</a:t>
            </a:r>
            <a:endParaRPr lang="en-US" dirty="0"/>
          </a:p>
        </p:txBody>
      </p:sp>
      <p:sp>
        <p:nvSpPr>
          <p:cNvPr id="4" name="Content Placeholder 3"/>
          <p:cNvSpPr>
            <a:spLocks noGrp="1"/>
          </p:cNvSpPr>
          <p:nvPr>
            <p:ph sz="quarter" idx="13"/>
          </p:nvPr>
        </p:nvSpPr>
        <p:spPr/>
        <p:txBody>
          <a:bodyPr>
            <a:normAutofit fontScale="85000" lnSpcReduction="20000"/>
          </a:bodyPr>
          <a:lstStyle/>
          <a:p>
            <a:r>
              <a:rPr lang="en-US" dirty="0" smtClean="0"/>
              <a:t>The shoes must fit your feet. You will be modeling your shoe.</a:t>
            </a:r>
          </a:p>
          <a:p>
            <a:r>
              <a:rPr lang="en-US" dirty="0" smtClean="0"/>
              <a:t>The shoe must cover all parts of the feet, upper and heel unless you get approval from me.</a:t>
            </a:r>
          </a:p>
          <a:p>
            <a:r>
              <a:rPr lang="en-US" dirty="0" smtClean="0"/>
              <a:t>You must have a minimum or 1 ½” platform/elevation from the floor.</a:t>
            </a:r>
          </a:p>
          <a:p>
            <a:r>
              <a:rPr lang="en-US" dirty="0" smtClean="0"/>
              <a:t>The entire shoe must be elevated.</a:t>
            </a:r>
          </a:p>
        </p:txBody>
      </p:sp>
      <p:sp>
        <p:nvSpPr>
          <p:cNvPr id="5" name="Content Placeholder 4"/>
          <p:cNvSpPr>
            <a:spLocks noGrp="1"/>
          </p:cNvSpPr>
          <p:nvPr>
            <p:ph sz="quarter" idx="14"/>
          </p:nvPr>
        </p:nvSpPr>
        <p:spPr/>
        <p:txBody>
          <a:bodyPr>
            <a:normAutofit fontScale="92500" lnSpcReduction="10000"/>
          </a:bodyPr>
          <a:lstStyle/>
          <a:p>
            <a:r>
              <a:rPr lang="en-US" dirty="0"/>
              <a:t>The shoes must be identical.</a:t>
            </a:r>
          </a:p>
          <a:p>
            <a:r>
              <a:rPr lang="en-US" dirty="0"/>
              <a:t>The shoes must have a name</a:t>
            </a:r>
            <a:r>
              <a:rPr lang="en-US" dirty="0" smtClean="0"/>
              <a:t>.</a:t>
            </a:r>
          </a:p>
          <a:p>
            <a:r>
              <a:rPr lang="en-US" dirty="0" smtClean="0"/>
              <a:t>Must have a distinctive and creative logo.</a:t>
            </a:r>
          </a:p>
          <a:p>
            <a:r>
              <a:rPr lang="en-US" dirty="0" smtClean="0"/>
              <a:t>Create a newspaper advertisement for your shoes.</a:t>
            </a:r>
          </a:p>
          <a:p>
            <a:r>
              <a:rPr lang="en-US" dirty="0" smtClean="0"/>
              <a:t>Create a PowerPoint mini commercial.</a:t>
            </a:r>
            <a:endParaRPr lang="en-US" dirty="0"/>
          </a:p>
        </p:txBody>
      </p:sp>
    </p:spTree>
    <p:extLst>
      <p:ext uri="{BB962C8B-B14F-4D97-AF65-F5344CB8AC3E}">
        <p14:creationId xmlns:p14="http://schemas.microsoft.com/office/powerpoint/2010/main" val="2597386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You will have to walk in your shoes for 25 feet and present your advertisement and commercial.</a:t>
            </a:r>
          </a:p>
          <a:p>
            <a:r>
              <a:rPr lang="en-US" dirty="0" smtClean="0"/>
              <a:t>Complete all the sketch designs in the packet and view rubric in the back.</a:t>
            </a:r>
            <a:endParaRPr lang="en-US" dirty="0"/>
          </a:p>
        </p:txBody>
      </p:sp>
      <p:sp>
        <p:nvSpPr>
          <p:cNvPr id="3" name="Title 2"/>
          <p:cNvSpPr>
            <a:spLocks noGrp="1"/>
          </p:cNvSpPr>
          <p:nvPr>
            <p:ph type="title"/>
          </p:nvPr>
        </p:nvSpPr>
        <p:spPr/>
        <p:txBody>
          <a:bodyPr/>
          <a:lstStyle/>
          <a:p>
            <a:r>
              <a:rPr lang="en-US" dirty="0" smtClean="0"/>
              <a:t>Demonstration and Testing</a:t>
            </a:r>
            <a:endParaRPr lang="en-US" dirty="0"/>
          </a:p>
        </p:txBody>
      </p:sp>
    </p:spTree>
    <p:extLst>
      <p:ext uri="{BB962C8B-B14F-4D97-AF65-F5344CB8AC3E}">
        <p14:creationId xmlns:p14="http://schemas.microsoft.com/office/powerpoint/2010/main" val="316616473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62</TotalTime>
  <Words>277</Words>
  <Application>Microsoft Office PowerPoint</Application>
  <PresentationFormat>On-screen Show (4:3)</PresentationFormat>
  <Paragraphs>31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Waveform</vt:lpstr>
      <vt:lpstr>Platform Shoes</vt:lpstr>
      <vt:lpstr>Platform Shoes</vt:lpstr>
      <vt:lpstr>Making a comeback</vt:lpstr>
      <vt:lpstr>Problem</vt:lpstr>
      <vt:lpstr>Materials</vt:lpstr>
      <vt:lpstr>Requirements</vt:lpstr>
      <vt:lpstr>Demonstration and Testing</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Platform Shoes</dc:title>
  <dc:creator>Johnson</dc:creator>
  <cp:lastModifiedBy>Johnson</cp:lastModifiedBy>
  <cp:revision>3</cp:revision>
  <dcterms:created xsi:type="dcterms:W3CDTF">2012-06-01T12:53:35Z</dcterms:created>
  <dcterms:modified xsi:type="dcterms:W3CDTF">2012-06-01T13:56:30Z</dcterms:modified>
</cp:coreProperties>
</file>